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2" r:id="rId3"/>
    <p:sldId id="273" r:id="rId4"/>
    <p:sldId id="274" r:id="rId5"/>
    <p:sldId id="275" r:id="rId6"/>
    <p:sldId id="281" r:id="rId7"/>
    <p:sldId id="282" r:id="rId8"/>
    <p:sldId id="283" r:id="rId9"/>
    <p:sldId id="284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12/13/2018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12/13/2018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12/13/2018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12/13/2018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 warrior update!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want to know more, check the eco-board!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4369671" cy="4229100"/>
          </a:xfrm>
        </p:spPr>
        <p:txBody>
          <a:bodyPr/>
          <a:lstStyle/>
          <a:p>
            <a:r>
              <a:rPr lang="en-GB" dirty="0" smtClean="0"/>
              <a:t>This is in the first aid area in the main building.</a:t>
            </a:r>
          </a:p>
          <a:p>
            <a:r>
              <a:rPr lang="en-GB" dirty="0" smtClean="0"/>
              <a:t>There is also a suggestions box with post-it notes and a pencil if you have any ideas that you think the eco-committee should consider.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17" y="1489157"/>
            <a:ext cx="6014809" cy="44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will update you again soon!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help us to keep the school grounds tidy!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500016" cy="1219200"/>
          </a:xfrm>
        </p:spPr>
        <p:txBody>
          <a:bodyPr/>
          <a:lstStyle/>
          <a:p>
            <a:r>
              <a:rPr lang="en-GB" dirty="0" smtClean="0"/>
              <a:t>Your Eco-Warriors (KS1)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01683" y="1957589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1K- Finley Purcell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35180" y="1957589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1M- Scott Herd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35180" y="4258916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2JV- Riley Allen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1683" y="4258916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2T- Nathan </a:t>
            </a:r>
            <a:r>
              <a:rPr lang="en-GB" dirty="0" err="1" smtClean="0"/>
              <a:t>Mifsud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30303" r="46479" b="19119"/>
          <a:stretch/>
        </p:blipFill>
        <p:spPr>
          <a:xfrm rot="5400000">
            <a:off x="8174790" y="1796650"/>
            <a:ext cx="2324575" cy="2189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6814" r="41409" b="8101"/>
          <a:stretch/>
        </p:blipFill>
        <p:spPr>
          <a:xfrm rot="5400000">
            <a:off x="3181837" y="1854557"/>
            <a:ext cx="2292440" cy="2292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24043" r="45165" b="22535"/>
          <a:stretch/>
        </p:blipFill>
        <p:spPr>
          <a:xfrm rot="5400000">
            <a:off x="3097782" y="4342971"/>
            <a:ext cx="2460549" cy="2292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21790" r="45916" b="25879"/>
          <a:stretch/>
        </p:blipFill>
        <p:spPr>
          <a:xfrm rot="5400000">
            <a:off x="8138680" y="4247027"/>
            <a:ext cx="2460551" cy="24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212" y="171289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3N- </a:t>
            </a:r>
            <a:r>
              <a:rPr lang="en-GB" dirty="0" err="1" smtClean="0"/>
              <a:t>Kasparas</a:t>
            </a:r>
            <a:r>
              <a:rPr lang="en-GB" dirty="0" smtClean="0"/>
              <a:t> </a:t>
            </a:r>
            <a:r>
              <a:rPr lang="en-GB" dirty="0" err="1" smtClean="0"/>
              <a:t>Zackeras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53059" y="1712890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3M- Isabel Mwanza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66315" y="170001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3B- Ira Kaur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20875" y="4341452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4C- Harley Armstrong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8039" y="4335838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4H- Demi Day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32811" r="44118" b="28758"/>
          <a:stretch/>
        </p:blipFill>
        <p:spPr>
          <a:xfrm rot="5400000">
            <a:off x="1896269" y="4830035"/>
            <a:ext cx="1997851" cy="1748121"/>
          </a:xfrm>
          <a:prstGeom prst="rect">
            <a:avLst/>
          </a:prstGeom>
        </p:spPr>
      </p:pic>
      <p:sp>
        <p:nvSpPr>
          <p:cNvPr id="17" name="Title 12"/>
          <p:cNvSpPr txBox="1">
            <a:spLocks/>
          </p:cNvSpPr>
          <p:nvPr/>
        </p:nvSpPr>
        <p:spPr>
          <a:xfrm>
            <a:off x="1065212" y="244285"/>
            <a:ext cx="10500016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Your Eco-Warriors! (KS2)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966315" y="4335838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4S- Beth Elliot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21789" r="47043" b="26630"/>
          <a:stretch/>
        </p:blipFill>
        <p:spPr>
          <a:xfrm rot="5400000">
            <a:off x="1788366" y="2110516"/>
            <a:ext cx="1990201" cy="196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29480" r="48258" b="25412"/>
          <a:stretch/>
        </p:blipFill>
        <p:spPr>
          <a:xfrm rot="5400000">
            <a:off x="8457443" y="4732827"/>
            <a:ext cx="1936011" cy="1880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16478" r="46666" b="36026"/>
          <a:stretch/>
        </p:blipFill>
        <p:spPr>
          <a:xfrm rot="5400000">
            <a:off x="4927318" y="2270116"/>
            <a:ext cx="2221314" cy="1713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23644" r="43483" b="27268"/>
          <a:stretch/>
        </p:blipFill>
        <p:spPr>
          <a:xfrm rot="5400000">
            <a:off x="8248263" y="2169492"/>
            <a:ext cx="2202102" cy="19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3645" y="1775459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6N- Lana </a:t>
            </a:r>
            <a:r>
              <a:rPr lang="en-GB" dirty="0" err="1" smtClean="0"/>
              <a:t>Mifsud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64429" y="1753865"/>
            <a:ext cx="33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6K- </a:t>
            </a:r>
            <a:r>
              <a:rPr lang="en-GB" dirty="0" err="1" smtClean="0"/>
              <a:t>Itunnu</a:t>
            </a:r>
            <a:r>
              <a:rPr lang="en-GB" dirty="0" smtClean="0"/>
              <a:t> </a:t>
            </a:r>
            <a:r>
              <a:rPr lang="en-GB" dirty="0" err="1" smtClean="0"/>
              <a:t>Adewa-Faboro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13645" y="4327074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5W- Freddie Day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04940" y="432707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5B- Yusuf Flynn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37320" r="43921" b="21307"/>
          <a:stretch/>
        </p:blipFill>
        <p:spPr>
          <a:xfrm rot="5400000">
            <a:off x="9203736" y="1894079"/>
            <a:ext cx="2360937" cy="1938357"/>
          </a:xfrm>
          <a:prstGeom prst="rect">
            <a:avLst/>
          </a:prstGeom>
        </p:spPr>
      </p:pic>
      <p:sp>
        <p:nvSpPr>
          <p:cNvPr id="16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500016" cy="1219200"/>
          </a:xfrm>
        </p:spPr>
        <p:txBody>
          <a:bodyPr/>
          <a:lstStyle/>
          <a:p>
            <a:r>
              <a:rPr lang="en-GB" dirty="0" smtClean="0"/>
              <a:t>Your Eco-Warriors! (KS2)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28154" r="46667" b="22493"/>
          <a:stretch/>
        </p:blipFill>
        <p:spPr>
          <a:xfrm rot="5400000">
            <a:off x="3814996" y="1794293"/>
            <a:ext cx="2218787" cy="228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t="23908" r="40100" b="29126"/>
          <a:stretch/>
        </p:blipFill>
        <p:spPr>
          <a:xfrm rot="5400000">
            <a:off x="3698678" y="4552440"/>
            <a:ext cx="2243784" cy="2047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30011" r="55224" b="16390"/>
          <a:stretch/>
        </p:blipFill>
        <p:spPr>
          <a:xfrm rot="5400000">
            <a:off x="8563024" y="4425655"/>
            <a:ext cx="2243784" cy="23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Eco Warriors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Last year, we earned the Bronze eco-schools award!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We are now working towards earning the Silver award.</a:t>
            </a:r>
          </a:p>
          <a:p>
            <a:endParaRPr lang="en-GB" dirty="0"/>
          </a:p>
          <a:p>
            <a:r>
              <a:rPr lang="en-GB" dirty="0" smtClean="0"/>
              <a:t>To do this we need to show that we learn about the environment and continue to improve our school grounds.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14" y="2890901"/>
            <a:ext cx="20383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been working on our ‘Waste’ topic…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02" y="1524000"/>
            <a:ext cx="10391776" cy="52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been working on our ‘Waste’ topic…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All you need to do is…</a:t>
            </a:r>
          </a:p>
          <a:p>
            <a:pPr marL="457200" indent="-457200">
              <a:buAutoNum type="arabicPeriod"/>
            </a:pPr>
            <a:r>
              <a:rPr lang="en-GB" dirty="0" smtClean="0"/>
              <a:t>Wash out your crisp packets (any brand)</a:t>
            </a:r>
          </a:p>
          <a:p>
            <a:pPr marL="457200" indent="-457200">
              <a:buAutoNum type="arabicPeriod"/>
            </a:pPr>
            <a:r>
              <a:rPr lang="en-GB" dirty="0" smtClean="0"/>
              <a:t>Let them dry</a:t>
            </a:r>
          </a:p>
          <a:p>
            <a:pPr marL="457200" indent="-457200">
              <a:buAutoNum type="arabicPeriod"/>
            </a:pPr>
            <a:r>
              <a:rPr lang="en-GB" dirty="0" smtClean="0"/>
              <a:t>Bring them to school!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385" y="2941803"/>
            <a:ext cx="45243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extra information: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524000"/>
            <a:ext cx="7300866" cy="5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77" y="286603"/>
            <a:ext cx="10058402" cy="2811439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If you would like to know more about what happens to the crisp packets once we have sent them off, please watch this video!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1983296" y="3708357"/>
            <a:ext cx="7460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https://www.walkers.co.uk/recycle</a:t>
            </a:r>
          </a:p>
        </p:txBody>
      </p:sp>
    </p:spTree>
    <p:extLst>
      <p:ext uri="{BB962C8B-B14F-4D97-AF65-F5344CB8AC3E}">
        <p14:creationId xmlns:p14="http://schemas.microsoft.com/office/powerpoint/2010/main" val="17579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57</TotalTime>
  <Words>257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Nature Illustration 16x9</vt:lpstr>
      <vt:lpstr>Eco warrior update!</vt:lpstr>
      <vt:lpstr>Your Eco-Warriors (KS1)</vt:lpstr>
      <vt:lpstr>PowerPoint Presentation</vt:lpstr>
      <vt:lpstr>Your Eco-Warriors! (KS2)</vt:lpstr>
      <vt:lpstr>What are the Eco Warriors doing?</vt:lpstr>
      <vt:lpstr>We have been working on our ‘Waste’ topic…</vt:lpstr>
      <vt:lpstr>We have been working on our ‘Waste’ topic…</vt:lpstr>
      <vt:lpstr>Some extra information:</vt:lpstr>
      <vt:lpstr>If you would like to know more about what happens to the crisp packets once we have sent them off, please watch this video!</vt:lpstr>
      <vt:lpstr>If you want to know more, check the eco-board!</vt:lpstr>
      <vt:lpstr>We will update you again soon!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warrior update!</dc:title>
  <dc:creator>Emma Mellor</dc:creator>
  <cp:lastModifiedBy>HeadteacherPA</cp:lastModifiedBy>
  <cp:revision>15</cp:revision>
  <dcterms:created xsi:type="dcterms:W3CDTF">2018-09-05T15:00:10Z</dcterms:created>
  <dcterms:modified xsi:type="dcterms:W3CDTF">2018-12-13T13:02:19Z</dcterms:modified>
</cp:coreProperties>
</file>