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9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3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19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86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5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48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2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2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3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51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3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FD30C-F879-425F-84A3-92DC433AF7D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2A242-8BBE-46E2-8318-F016A0E70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22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51867" y="-2174896"/>
            <a:ext cx="6130446" cy="1111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6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953553" y="-2528551"/>
            <a:ext cx="6619741" cy="1185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2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44516" y="-2451580"/>
            <a:ext cx="5778324" cy="1138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5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Kenningtons Primary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Sanderson</dc:creator>
  <cp:lastModifiedBy>HeadteacherPA</cp:lastModifiedBy>
  <cp:revision>1</cp:revision>
  <dcterms:created xsi:type="dcterms:W3CDTF">2018-10-29T11:12:27Z</dcterms:created>
  <dcterms:modified xsi:type="dcterms:W3CDTF">2019-01-23T16:56:50Z</dcterms:modified>
</cp:coreProperties>
</file>